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F5CA-818F-4BA5-9754-A38CF2A4A5BA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0A48-9D97-43B8-A7C5-5C716C795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F5CA-818F-4BA5-9754-A38CF2A4A5BA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0A48-9D97-43B8-A7C5-5C716C795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F5CA-818F-4BA5-9754-A38CF2A4A5BA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0A48-9D97-43B8-A7C5-5C716C795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F5CA-818F-4BA5-9754-A38CF2A4A5BA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0A48-9D97-43B8-A7C5-5C716C795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F5CA-818F-4BA5-9754-A38CF2A4A5BA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0A48-9D97-43B8-A7C5-5C716C795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F5CA-818F-4BA5-9754-A38CF2A4A5BA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0A48-9D97-43B8-A7C5-5C716C795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F5CA-818F-4BA5-9754-A38CF2A4A5BA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0A48-9D97-43B8-A7C5-5C716C795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F5CA-818F-4BA5-9754-A38CF2A4A5BA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0A48-9D97-43B8-A7C5-5C716C795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F5CA-818F-4BA5-9754-A38CF2A4A5BA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0A48-9D97-43B8-A7C5-5C716C795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F5CA-818F-4BA5-9754-A38CF2A4A5BA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0A48-9D97-43B8-A7C5-5C716C795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F5CA-818F-4BA5-9754-A38CF2A4A5BA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0A48-9D97-43B8-A7C5-5C716C7958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5F5CA-818F-4BA5-9754-A38CF2A4A5BA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10A48-9D97-43B8-A7C5-5C716C7958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buklet_zhara.jpg"/>
          <p:cNvPicPr>
            <a:picLocks noChangeAspect="1" noChangeArrowheads="1"/>
          </p:cNvPicPr>
          <p:nvPr/>
        </p:nvPicPr>
        <p:blipFill>
          <a:blip r:embed="rId2" cstate="print"/>
          <a:srcRect t="9391"/>
          <a:stretch>
            <a:fillRect/>
          </a:stretch>
        </p:blipFill>
        <p:spPr bwMode="auto">
          <a:xfrm>
            <a:off x="0" y="214290"/>
            <a:ext cx="9144000" cy="646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2017-07-20T09:50:10Z</dcterms:created>
  <dcterms:modified xsi:type="dcterms:W3CDTF">2017-07-20T09:52:19Z</dcterms:modified>
</cp:coreProperties>
</file>