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3816424"/>
          </a:xfrm>
        </p:spPr>
        <p:txBody>
          <a:bodyPr>
            <a:noAutofit/>
          </a:bodyPr>
          <a:lstStyle/>
          <a:p>
            <a:pPr fontAlgn="auto"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граждане!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С 6 мая 2019 года вступил в силу новый Порядок проведения профилактического медицинского осмотра и диспансеризации групп взрослого населения, утвержденный Приказом Минздрава России от 13.03.2019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124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</a:t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 диспансеризацию (профилактический медицинский осмотр) можно обратиться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поликлинику по месту жительства, также по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приглашению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сотрудника страховой медицинской организации – страхового представителя (СМС сообщение, телефонный звонок, письмо).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Аксубаевская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ЦРБ» приглашает Вас пройти диспансеризацию и профилактический медицинский осмотр в возрасте 18 лет и старше.</a:t>
            </a:r>
          </a:p>
          <a:p>
            <a:pPr marL="0" indent="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Диспансеризация проводится: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 раз в 3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18 до 39 лет проводится включительно (18 л, 21 г, 24г, 27г, 30л, 33г,36л,39л);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 40 лет и старше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диспансеризация проводится ежегодно;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Профилактический медицинский осмотр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ежегодно с 19 лет до 40 лет;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 района!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686800" cy="57606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Диспансеризация проводится в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рабочие дни ежедневно, а так же каждую субботу с 8.00-12.00.</a:t>
            </a:r>
            <a:b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 чтоб пройти диспансеризацию необходимо обратится:</a:t>
            </a:r>
            <a:b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1)в кабинет медицинской профилактики ( 4 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1 этаж)</a:t>
            </a:r>
            <a:r>
              <a:rPr lang="ru-RU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b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2)к участковым терапевтам (ВОП), или</a:t>
            </a:r>
            <a:b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фельдшерам ФАП.</a:t>
            </a:r>
            <a:endParaRPr lang="ru-RU" sz="3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118" y="18864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Приглашаем пройти диспансеризацию!!!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7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92696"/>
            <a:ext cx="5719366" cy="57193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Напоминаем о важности </a:t>
            </a:r>
            <a:r>
              <a:rPr lang="ru-RU" i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своевременного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прохождения медицинских осмотров и диспансеризации, которые направлены на </a:t>
            </a:r>
            <a:r>
              <a:rPr lang="ru-RU" i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раннее выявление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хронических неинфекционных заболеваний, являющихся основной причиной </a:t>
            </a:r>
            <a:r>
              <a:rPr lang="ru-RU" i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инвалидности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преждевременной </a:t>
            </a:r>
            <a:r>
              <a:rPr lang="ru-RU" i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смертности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населения Российской Федерации, а также факторов риска их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8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133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Уважаемые граждане!  С 6 мая 2019 года вступил в силу новый Порядок проведения профилактического медицинского осмотра и диспансеризации групп взрослого населения, утвержденный Приказом Минздрава России от 13.03.2019 N 124н.  .                                                    На диспансеризацию (профилактический медицинский осмотр) можно обратиться самостоятельно в поликлинику по месту жительства, также по приглашению сотрудника страховой медицинской организации – страхового представителя (СМС сообщение, телефонный звонок, письмо).</vt:lpstr>
      <vt:lpstr>Уважаемые жители района!</vt:lpstr>
      <vt:lpstr>Диспансеризация проводится в рабочие дни ежедневно, а так же каждую субботу с 8.00-12.00. Для того чтоб пройти диспансеризацию необходимо обратится:  1)в кабинет медицинской профилактики ( 4 каб., 1 этаж) или  2)к участковым терапевтам (ВОП), или 3) фельдшерам ФАП.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граждане!  С 6 мая 2019 года вступил в силу новый Порядок проведения профилактического медицинского осмотра и диспансеризации групп взрослого населения, утвержденный Приказом Минздрава России от 13.03.2019 N 124н.  Напоминаем о важности своевременного прохождения медицинских осмотров и диспансеризации, которые направлены на раннее выявление хронических неинфекционных заболеваний, являющихся основной причиной инвалидности и преждевременной смертности населения Российской Федерации, а также факторов риска их развития.                                          .                                                    На диспансеризацию (профилактический медицинский осмотр) можно обратиться самостоятельно в поликлинику по месту жительства, также по приглашению сотрудника страховой медицинской организации – страхового представителя (СМС сообщение, телефонный звонок, письмо).</dc:title>
  <cp:lastModifiedBy>Admin</cp:lastModifiedBy>
  <cp:revision>4</cp:revision>
  <dcterms:modified xsi:type="dcterms:W3CDTF">2019-08-27T09:00:37Z</dcterms:modified>
</cp:coreProperties>
</file>