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C000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3967" autoAdjust="0"/>
  </p:normalViewPr>
  <p:slideViewPr>
    <p:cSldViewPr>
      <p:cViewPr varScale="1">
        <p:scale>
          <a:sx n="63" d="100"/>
          <a:sy n="63" d="100"/>
        </p:scale>
        <p:origin x="-151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7F03F-EBF4-420F-9B40-B7353E691952}" type="datetimeFigureOut">
              <a:rPr lang="ru-RU" smtClean="0"/>
              <a:pPr/>
              <a:t>25.04.2019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CCA82F-7489-4B8E-A5AE-169D9A0F8E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endParaRPr lang="es-E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769812-FCD9-45B1-AE58-6D7FD06D7785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CED10-B11F-4E71-AFE4-147083E7CF8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6ED8848-F27B-4ADC-A628-21D1B9C84439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EF417F-3831-4D54-A8D4-C86A7B7A1593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31C02DC-A93F-48AA-93ED-5AA0175111DF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30BEEA5D-404B-46A5-8296-F75EC87A6A86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E0CC8E5-EE6A-4FFE-B1DF-592A83F52414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6C4C3FD-E730-4451-9713-315F7DE8AC87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FA3BD55-3077-4A94-A92A-B8FC9D5BC94E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6FCD286-E9EE-476B-BAF7-41766A161C61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C584F80-691E-4CAE-89E5-64E0F171FF38}" type="slidenum">
              <a:rPr lang="es-ES" smtClean="0"/>
              <a:pPr/>
              <a:t>‹#›</a:t>
            </a:fld>
            <a:endParaRPr lang="es-E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77CEE8C-F352-44EB-832C-5E92C26D3444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14546" y="0"/>
            <a:ext cx="6715172" cy="121442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algn="r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ГАУЗ «Детская городская  поликлиника №2» г. Казань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«ЗАЩИТИМСЯ ВМЕСТЕ: ВАКЦИНЫ РАБОТАЮТ»</a:t>
            </a:r>
            <a:endParaRPr lang="es-ES" sz="20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2"/>
          </p:nvPr>
        </p:nvSpPr>
        <p:spPr>
          <a:xfrm>
            <a:off x="0" y="1752600"/>
            <a:ext cx="3357554" cy="4343400"/>
          </a:xfrm>
          <a:prstGeom prst="rightArrowCallout">
            <a:avLst/>
          </a:prstGeom>
          <a:solidFill>
            <a:srgbClr val="92D050"/>
          </a:solidFill>
          <a:ln>
            <a:solidFill>
              <a:srgbClr val="FFFF00"/>
            </a:solidFill>
          </a:ln>
        </p:spPr>
        <p:txBody>
          <a:bodyPr>
            <a:normAutofit/>
          </a:bodyPr>
          <a:lstStyle/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FFFF00"/>
                </a:solidFill>
                <a:latin typeface="Arial Black" pitchFamily="34" charset="0"/>
              </a:rPr>
              <a:t/>
            </a:r>
            <a:br>
              <a:rPr lang="ru-RU" b="1" dirty="0" smtClean="0">
                <a:solidFill>
                  <a:srgbClr val="FFFF00"/>
                </a:solidFill>
                <a:latin typeface="Arial Black" pitchFamily="34" charset="0"/>
              </a:rPr>
            </a:br>
            <a:endParaRPr lang="ru-RU" b="1" dirty="0" smtClean="0">
              <a:solidFill>
                <a:srgbClr val="FFFF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24-30 апреля 2019г.</a:t>
            </a:r>
          </a:p>
          <a:p>
            <a:pPr algn="ctr">
              <a:spcBef>
                <a:spcPct val="50000"/>
              </a:spcBef>
            </a:pPr>
            <a:endParaRPr lang="ru-RU" b="1" dirty="0" smtClean="0">
              <a:solidFill>
                <a:srgbClr val="FF0000"/>
              </a:solidFill>
              <a:latin typeface="Arial Black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ru-RU" b="1" dirty="0" smtClean="0">
                <a:solidFill>
                  <a:srgbClr val="FF0000"/>
                </a:solidFill>
                <a:latin typeface="Arial Black" pitchFamily="34" charset="0"/>
              </a:rPr>
              <a:t>Европейская неделя иммунизации</a:t>
            </a:r>
            <a:r>
              <a:rPr lang="ru-RU" sz="1200" dirty="0" smtClean="0">
                <a:solidFill>
                  <a:srgbClr val="FF0000"/>
                </a:solidFill>
                <a:latin typeface="Arial Black" pitchFamily="34" charset="0"/>
              </a:rPr>
              <a:t>.</a:t>
            </a:r>
          </a:p>
        </p:txBody>
      </p:sp>
      <p:pic>
        <p:nvPicPr>
          <p:cNvPr id="2087" name="Picture 39" descr="C:\Documents and Settings\Администратор.AQUARIUS_PC\Рабочий стол\ЕНИ\image24248329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143108" cy="1214422"/>
          </a:xfrm>
          <a:prstGeom prst="rect">
            <a:avLst/>
          </a:prstGeom>
          <a:noFill/>
        </p:spPr>
      </p:pic>
      <p:pic>
        <p:nvPicPr>
          <p:cNvPr id="1026" name="Picture 2" descr="C:\Documents and Settings\Администратор.AQUARIUS_PC\Рабочий стол\privivka_plakat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500430" y="1714488"/>
            <a:ext cx="5429288" cy="435771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428596" y="228600"/>
            <a:ext cx="8337452" cy="990600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Европейская неделя иммунизации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85720" y="1600200"/>
            <a:ext cx="8480328" cy="4900634"/>
          </a:xfrm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550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Рутинная иммунизация является универсальным методом и дает шанс для детей войти здоровыми в жизнь. Следует помнить, что иммунизация ежегодно позволяет предотвратить от 2-х до 3-х миллионов случаев смерти от дифтерии, столбняка, коклюша, кори, паротита, краснухи.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Мировая Неделя Иммунизации 2019 года направлена на улучшение охвата прививками и доступности иммунизации для всех возрастных категорий населения.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Право на защиту от болезней, которые можно предупредить – это право каждого человека. Профилактические прививки осуществляются в рамках Национального календаря прививок, который предусматривает обязательную вакцинацию против 12 заболеваний. Кроме того, прививки проводятся по эпидемическим показаниям отдельным профессиональным группам, людям, проживающим на территориях с высоким уровнем заболеваемости природно-очаговыми болезнями, выезжающими в страны, неблагополучные по особо опасным инфекциям, и в очагах инфекций, а также особое внимание уделяется работе с труднодоступными группами населения – цыганами, переселенцами, членами различных религиозных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конфессий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Прививка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включает все механизмы защиты, предохраняющие организм от болезнетворного действия микробов и вирусов, организм становится невосприимчивым к болезни, против которой привит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Наука о вакцинах не стоит на месте. Сегодня производство вакцин организовано на самом высоком уровне, что делает вакцины безопасными и эффективными.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Примите активное участие в Европейской Неделе Иммунизации!</a:t>
            </a: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Сделайте </a:t>
            </a:r>
            <a:r>
              <a:rPr lang="ru-RU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прививку!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solidFill>
            <a:schemeClr val="accent5">
              <a:lumMod val="60000"/>
              <a:lumOff val="40000"/>
            </a:schemeClr>
          </a:solidFill>
        </p:spPr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Приглашаем думающих родителей  привить своих замечательных детей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поликлинике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 месту жительства. Каждый человек у своего участкового врача должен уточнить, какие прививки необходимо сделать сейчас. Опытные медицинские работники расскажут Вам о значении вакцин, ответят на интересующие вопросы и после осмотра сделают необходимую прививку.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Своевременно проведенная вакцинация предупреждает развитие болезни и сохраняет наше здоровье!</a:t>
            </a:r>
          </a:p>
          <a:p>
            <a:r>
              <a:rPr lang="ru-RU" dirty="0" smtClean="0"/>
              <a:t> </a:t>
            </a:r>
          </a:p>
          <a:p>
            <a:endParaRPr lang="ru-RU" dirty="0"/>
          </a:p>
        </p:txBody>
      </p:sp>
      <p:pic>
        <p:nvPicPr>
          <p:cNvPr id="2050" name="Picture 2" descr="C:\Documents and Settings\Администратор.AQUARIUS_PC\Рабочий стол\001.jp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928802"/>
            <a:ext cx="4495800" cy="407196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1483</TotalTime>
  <Words>276</Words>
  <Application>Microsoft Office PowerPoint</Application>
  <PresentationFormat>Экран (4:3)</PresentationFormat>
  <Paragraphs>15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Обычная</vt:lpstr>
      <vt:lpstr> ГАУЗ «Детская городская  поликлиника №2» г. Казань  «ЗАЩИТИМСЯ ВМЕСТЕ: ВАКЦИНЫ РАБОТАЮТ»</vt:lpstr>
      <vt:lpstr>Европейская неделя иммунизации</vt:lpstr>
      <vt:lpstr>  Примите активное участие в Европейской Неделе Иммунизации!  Сделайте прививку!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ГАУЗ «Детская городская  поликлиника №2» г. Казань</dc:title>
  <dc:creator>USER</dc:creator>
  <cp:lastModifiedBy>USER</cp:lastModifiedBy>
  <cp:revision>193</cp:revision>
  <dcterms:created xsi:type="dcterms:W3CDTF">2018-04-19T11:47:54Z</dcterms:created>
  <dcterms:modified xsi:type="dcterms:W3CDTF">2019-04-25T06:19:11Z</dcterms:modified>
</cp:coreProperties>
</file>